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9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62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70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4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2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65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88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7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87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69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80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A5A7-E894-4F89-AF6E-B8D9F9687A1A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3C0B-E685-4D1B-BF30-1D842CD3E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43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/>
                </a:solidFill>
              </a:rPr>
              <a:t>Sortie scolaire au marché de Noël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57776" cy="39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3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Sont autorisés: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Des portables et appareils photos.</a:t>
            </a:r>
          </a:p>
          <a:p>
            <a:pPr>
              <a:buFontTx/>
              <a:buChar char="-"/>
            </a:pPr>
            <a:r>
              <a:rPr lang="fr-FR" dirty="0" smtClean="0"/>
              <a:t>Des jeux et petites tablettes.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Mais le collège décline toute responsabilité en cas de détérioration ou en cas de vol!!!!!!!!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1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rendre à Madame </a:t>
            </a:r>
            <a:r>
              <a:rPr lang="fr-FR" dirty="0" err="1" smtClean="0"/>
              <a:t>Tabassomi</a:t>
            </a:r>
            <a:r>
              <a:rPr lang="fr-FR" dirty="0" smtClean="0"/>
              <a:t> le plus tôt possible: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dirty="0" smtClean="0"/>
              <a:t>Une photocopie de la carte d’identité ou du passeport.</a:t>
            </a:r>
          </a:p>
          <a:p>
            <a:pPr>
              <a:buFontTx/>
              <a:buChar char="-"/>
            </a:pPr>
            <a:r>
              <a:rPr lang="fr-FR" dirty="0" smtClean="0"/>
              <a:t>Une photocopie de la carte européenne d’assurance maladie (carte bleue)</a:t>
            </a:r>
          </a:p>
          <a:p>
            <a:pPr>
              <a:buFontTx/>
              <a:buChar char="-"/>
            </a:pPr>
            <a:r>
              <a:rPr lang="fr-FR" dirty="0" smtClean="0"/>
              <a:t>L’autorisation de sortie du collège, remplie et signée.</a:t>
            </a:r>
          </a:p>
          <a:p>
            <a:pPr>
              <a:buFontTx/>
              <a:buChar char="-"/>
            </a:pPr>
            <a:r>
              <a:rPr lang="fr-FR" dirty="0" smtClean="0"/>
              <a:t>La fiche de santé.</a:t>
            </a:r>
          </a:p>
          <a:p>
            <a:pPr>
              <a:buFontTx/>
              <a:buChar char="-"/>
            </a:pPr>
            <a:r>
              <a:rPr lang="fr-FR" dirty="0" smtClean="0"/>
              <a:t>Un chèque de 70 € à l’ordre de « l’agent comptable du collège les Amandiers ».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9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		</a:t>
            </a:r>
            <a:r>
              <a:rPr lang="fr-FR" sz="3600" b="1" dirty="0" smtClean="0"/>
              <a:t>    Bon voyage à tous!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Aachen / Aix-la-Chapelle</a:t>
            </a:r>
            <a:br>
              <a:rPr lang="fr-FR" dirty="0" smtClean="0"/>
            </a:br>
            <a:r>
              <a:rPr lang="fr-FR" sz="3600" dirty="0" smtClean="0"/>
              <a:t>du mardi 17 au mercredi 18 décembre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403244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8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Elèves concernés: 57 élèves germanistes de 6</a:t>
            </a:r>
            <a:r>
              <a:rPr lang="fr-FR" baseline="30000" dirty="0" smtClean="0"/>
              <a:t>ème</a:t>
            </a:r>
            <a:r>
              <a:rPr lang="fr-FR" dirty="0" smtClean="0"/>
              <a:t> et 5</a:t>
            </a:r>
            <a:r>
              <a:rPr lang="fr-FR" baseline="30000" dirty="0" smtClean="0"/>
              <a:t>ème</a:t>
            </a:r>
            <a:r>
              <a:rPr lang="fr-FR" dirty="0" smtClean="0"/>
              <a:t> D, E, F</a:t>
            </a:r>
          </a:p>
          <a:p>
            <a:pPr marL="0" indent="0">
              <a:buNone/>
            </a:pPr>
            <a:r>
              <a:rPr lang="fr-FR" dirty="0" smtClean="0"/>
              <a:t>Organisme de voyage: VEFE</a:t>
            </a:r>
          </a:p>
          <a:p>
            <a:pPr marL="0" indent="0">
              <a:buNone/>
            </a:pPr>
            <a:r>
              <a:rPr lang="fr-FR" dirty="0" smtClean="0"/>
              <a:t>Moyen de transport: en autocar</a:t>
            </a:r>
          </a:p>
          <a:p>
            <a:pPr marL="0" indent="0">
              <a:buNone/>
            </a:pPr>
            <a:r>
              <a:rPr lang="fr-FR" dirty="0" smtClean="0"/>
              <a:t>Hébergement: une nuit en auberge de jeunesse</a:t>
            </a:r>
          </a:p>
          <a:p>
            <a:pPr marL="0" indent="0">
              <a:buNone/>
            </a:pPr>
            <a:r>
              <a:rPr lang="fr-FR" dirty="0" smtClean="0"/>
              <a:t>Professeurs accompagnateurs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Madame Affilé-</a:t>
            </a:r>
            <a:r>
              <a:rPr lang="fr-FR" dirty="0" err="1" smtClean="0"/>
              <a:t>Jégou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Madame Branchu</a:t>
            </a:r>
          </a:p>
          <a:p>
            <a:pPr>
              <a:buFontTx/>
              <a:buChar char="-"/>
            </a:pPr>
            <a:r>
              <a:rPr lang="fr-FR" dirty="0" smtClean="0"/>
              <a:t>Monsieur </a:t>
            </a:r>
            <a:r>
              <a:rPr lang="fr-FR" dirty="0" err="1" smtClean="0"/>
              <a:t>Dubourg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Monsieur </a:t>
            </a:r>
            <a:r>
              <a:rPr lang="fr-FR" dirty="0" err="1" smtClean="0"/>
              <a:t>Merré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Madame </a:t>
            </a:r>
            <a:r>
              <a:rPr lang="fr-FR" dirty="0" err="1" smtClean="0"/>
              <a:t>Tabassomi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9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L’auberge de jeunesse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7700"/>
            <a:ext cx="417646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95465"/>
            <a:ext cx="2448272" cy="177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07" y="436400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3648" y="-963487"/>
            <a:ext cx="6480721" cy="864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95" y="266700"/>
            <a:ext cx="6521336" cy="345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76" y="3900859"/>
            <a:ext cx="381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2685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7224"/>
            <a:ext cx="3096344" cy="23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38524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0963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2183"/>
            <a:ext cx="2682999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5839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212976"/>
            <a:ext cx="286721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prévoir: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dirty="0" smtClean="0"/>
              <a:t>Une petite valise avec un change, une trousse de toilette et une serviette.</a:t>
            </a:r>
          </a:p>
          <a:p>
            <a:pPr>
              <a:buFontTx/>
              <a:buChar char="-"/>
            </a:pPr>
            <a:r>
              <a:rPr lang="fr-FR" dirty="0" smtClean="0"/>
              <a:t>Un sac-à-dos avec un pique-nique pour le midi du premier jour.</a:t>
            </a:r>
          </a:p>
          <a:p>
            <a:pPr>
              <a:buFontTx/>
              <a:buChar char="-"/>
            </a:pPr>
            <a:r>
              <a:rPr lang="fr-FR" dirty="0" smtClean="0"/>
              <a:t>Environ cinq euros pour s’acheter un sandwich pour le dîner du retour.</a:t>
            </a:r>
          </a:p>
          <a:p>
            <a:pPr>
              <a:buFontTx/>
              <a:buChar char="-"/>
            </a:pPr>
            <a:r>
              <a:rPr lang="fr-FR" dirty="0" smtClean="0"/>
              <a:t>Des vêtements chauds, des chaussures chaudes, gants, bonnet, écharpe…</a:t>
            </a:r>
          </a:p>
          <a:p>
            <a:pPr>
              <a:buFontTx/>
              <a:buChar char="-"/>
            </a:pPr>
            <a:r>
              <a:rPr lang="fr-FR" dirty="0" smtClean="0"/>
              <a:t>De l’argent de poche pour le marché de Noël.</a:t>
            </a:r>
          </a:p>
        </p:txBody>
      </p:sp>
    </p:spTree>
    <p:extLst>
      <p:ext uri="{BB962C8B-B14F-4D97-AF65-F5344CB8AC3E}">
        <p14:creationId xmlns:p14="http://schemas.microsoft.com/office/powerpoint/2010/main" val="32599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213</Words>
  <Application>Microsoft Office PowerPoint</Application>
  <PresentationFormat>Affichage à l'écran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Sortie scolaire au marché de Noël</vt:lpstr>
      <vt:lpstr>Aachen / Aix-la-Chapelle du mardi 17 au mercredi 18 décembre </vt:lpstr>
      <vt:lpstr>Présentation PowerPoint</vt:lpstr>
      <vt:lpstr>L’auberge de jeunesse</vt:lpstr>
      <vt:lpstr>            </vt:lpstr>
      <vt:lpstr>Présentation PowerPoint</vt:lpstr>
      <vt:lpstr>Présentation PowerPoint</vt:lpstr>
      <vt:lpstr>Présentation PowerPoint</vt:lpstr>
      <vt:lpstr>A prévoir: </vt:lpstr>
      <vt:lpstr>Sont autorisés:</vt:lpstr>
      <vt:lpstr>A rendre à Madame Tabassomi le plus tôt possible: 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Aachen / Aix-la-Chapelle du mardi 17 au mercredi 18 décembre</dc:title>
  <dc:creator>tania</dc:creator>
  <cp:lastModifiedBy>tania</cp:lastModifiedBy>
  <cp:revision>10</cp:revision>
  <dcterms:created xsi:type="dcterms:W3CDTF">2013-09-26T19:09:06Z</dcterms:created>
  <dcterms:modified xsi:type="dcterms:W3CDTF">2013-10-09T16:06:29Z</dcterms:modified>
</cp:coreProperties>
</file>